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6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7392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9798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100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2330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3238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381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4558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320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8180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8543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672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791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3202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eacher\Desktop\Картинки презент возраст\0010-010-Pedagogicheskie-vzgljady-L.N.Tolstogo-v-povesti-Detstv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6089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Тема Office</vt:lpstr>
      <vt:lpstr>11_Тема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Teacher</dc:creator>
  <cp:lastModifiedBy>Teacher</cp:lastModifiedBy>
  <cp:revision>3</cp:revision>
  <dcterms:created xsi:type="dcterms:W3CDTF">2015-02-27T07:23:33Z</dcterms:created>
  <dcterms:modified xsi:type="dcterms:W3CDTF">2015-04-08T13:52:37Z</dcterms:modified>
</cp:coreProperties>
</file>